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2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92CB5-57A8-49A5-92DF-466F99DC8B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B57796-69EC-4300-B233-D642454A50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A27615-B095-4405-A816-DD580AABA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3E5DB-AD2B-4E0E-8053-C81CC1CDD29E}" type="datetimeFigureOut">
              <a:rPr lang="en-IE" smtClean="0"/>
              <a:t>02/04/2020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533DE1-C9BE-4F71-A2DA-AA2CB8D92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57055B-8E3C-4A0D-85E1-F2DA700AC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E7EED-B463-423F-BFF0-E2D2DCF2020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76984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3E047-AEE5-4BB8-B077-D1D7B498D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AB9A22-5AE4-472A-97F5-B697CB28A0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897C59-2516-4826-8DB2-98E90DD3D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3E5DB-AD2B-4E0E-8053-C81CC1CDD29E}" type="datetimeFigureOut">
              <a:rPr lang="en-IE" smtClean="0"/>
              <a:t>02/04/2020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D9C38A-0417-4B7B-97DE-49EE09CE5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955F26-EDD4-4F04-9BE4-4AB0B8FE6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E7EED-B463-423F-BFF0-E2D2DCF2020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43025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7AD65D-A9A1-4D7F-AD95-3C81D280AC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C4BAAE-E1B7-4A78-8690-2A98F81F1C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8A1B04-8BF5-4B4B-B0EF-33230AFCE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3E5DB-AD2B-4E0E-8053-C81CC1CDD29E}" type="datetimeFigureOut">
              <a:rPr lang="en-IE" smtClean="0"/>
              <a:t>02/04/2020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0F7658-65ED-4B8C-8C73-10925C9A1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6C7E05-81D0-427A-B78B-583612CD2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E7EED-B463-423F-BFF0-E2D2DCF2020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89802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CCBF1-6305-4E43-80AB-A21DEAD29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4BFB8-71B9-43F1-8DFD-84DD9D9FC6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FAC66C-A906-49F4-9A71-242EB969C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3E5DB-AD2B-4E0E-8053-C81CC1CDD29E}" type="datetimeFigureOut">
              <a:rPr lang="en-IE" smtClean="0"/>
              <a:t>02/04/2020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7327D7-A940-4DAA-9B5C-ACE18338A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F0647E-EEB5-4CA8-B3ED-72A9D4DE3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E7EED-B463-423F-BFF0-E2D2DCF2020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94181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6A7DE-D0A8-40AA-944E-4B2980F9E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B57AF2-616F-4C81-912F-9C647F82DB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EAEC21-DC2C-400A-BD52-BB972B0E2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3E5DB-AD2B-4E0E-8053-C81CC1CDD29E}" type="datetimeFigureOut">
              <a:rPr lang="en-IE" smtClean="0"/>
              <a:t>02/04/2020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333D9F-4918-4FE3-B369-BA35A9139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478C06-3EAA-4EE4-A6EC-D7D0489FF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E7EED-B463-423F-BFF0-E2D2DCF2020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91668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E3207-7041-42BA-A58A-C9A95E5DC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67DB9-5A92-4956-BDE6-FBB8EF6749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1EE544-4D37-4866-A595-25E9758BBB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438807-596C-4EF2-A817-603310263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3E5DB-AD2B-4E0E-8053-C81CC1CDD29E}" type="datetimeFigureOut">
              <a:rPr lang="en-IE" smtClean="0"/>
              <a:t>02/04/2020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A94D12-2F3D-4DC1-A716-4C8C654DB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F08240-882E-44EB-820B-7076FD4ED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E7EED-B463-423F-BFF0-E2D2DCF2020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28803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2388D-F3DB-4FAD-96D9-69CCE0EB7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DEEFDB-08C6-419F-9E7F-FE53C1D8D1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E1A4CD-073C-4F30-A4E7-71F50A4654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59261D-3227-437B-8457-D96BFF0C45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40593F-C90F-40E9-91F9-465E1C16ED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5D9030-CFBD-4A93-8924-6205D4F68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3E5DB-AD2B-4E0E-8053-C81CC1CDD29E}" type="datetimeFigureOut">
              <a:rPr lang="en-IE" smtClean="0"/>
              <a:t>02/04/2020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4F551D-DF62-43F4-A39E-B1D12B44A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AC8FBF-DE0B-4DBC-8EF7-532C45916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E7EED-B463-423F-BFF0-E2D2DCF2020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40822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E9139-FDCD-44BC-9E18-8ED879039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85271F-48B6-4111-958F-5950B6CA1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3E5DB-AD2B-4E0E-8053-C81CC1CDD29E}" type="datetimeFigureOut">
              <a:rPr lang="en-IE" smtClean="0"/>
              <a:t>02/04/2020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2EA4D6-8120-49DE-841A-9716DCA5F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5AF077-9B08-4C92-98F1-D660D0445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E7EED-B463-423F-BFF0-E2D2DCF2020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71034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3C52F9-6088-4291-BA99-0C9CC6A54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3E5DB-AD2B-4E0E-8053-C81CC1CDD29E}" type="datetimeFigureOut">
              <a:rPr lang="en-IE" smtClean="0"/>
              <a:t>02/04/2020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C0CAA9-2D5F-40D2-AB4A-1B88BA869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1A5367-7DA2-4F85-B88A-D96AE2B8E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E7EED-B463-423F-BFF0-E2D2DCF2020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47035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EDA2C-78EE-44A4-8A4E-9E29E6863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BC92FA-65B0-48D6-A0DE-956ED5C74E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38796D-5AE1-48D2-8A59-0D2B50CBE5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D3B7F1-0211-47B1-B476-A1C1F18C6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3E5DB-AD2B-4E0E-8053-C81CC1CDD29E}" type="datetimeFigureOut">
              <a:rPr lang="en-IE" smtClean="0"/>
              <a:t>02/04/2020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C24E26-EE1F-44C3-A2F9-36EB38547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5933BF-E136-45D7-AA59-54CE72471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E7EED-B463-423F-BFF0-E2D2DCF2020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80521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DA98D-3411-472F-B327-F59CA7367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EB4F9F8-2331-435E-BE0B-2DD4E8A92D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C3CDA0-CDE0-42A4-AEBE-17067EB167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71558E-D033-4D82-94C0-FAF92043F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3E5DB-AD2B-4E0E-8053-C81CC1CDD29E}" type="datetimeFigureOut">
              <a:rPr lang="en-IE" smtClean="0"/>
              <a:t>02/04/2020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718394-E4DA-4CF9-A1AB-0F2A08CE8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9A0419-9E5B-413E-98F3-F4297AF4E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E7EED-B463-423F-BFF0-E2D2DCF2020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48956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B7C544-E10F-48A1-89B7-9212C976B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97596D-96CC-4ED5-8C82-05E72FDA9F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C92D69-7818-4BA9-B0D9-CA60D0ABDA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83E5DB-AD2B-4E0E-8053-C81CC1CDD29E}" type="datetimeFigureOut">
              <a:rPr lang="en-IE" smtClean="0"/>
              <a:t>02/04/2020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386EEB-A7A6-4364-BA21-EA3436FD4E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5F9A2D-429E-41CE-81EA-2D95211763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6E7EED-B463-423F-BFF0-E2D2DCF2020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23145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A5C02-7A61-43C2-B4D4-DBBDDFA04F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564394"/>
          </a:xfrm>
        </p:spPr>
        <p:txBody>
          <a:bodyPr>
            <a:noAutofit/>
          </a:bodyPr>
          <a:lstStyle/>
          <a:p>
            <a:pPr algn="ctr"/>
            <a:r>
              <a:rPr lang="en-IE" sz="9600" dirty="0">
                <a:latin typeface="Comic Sans MS" panose="030F0702030302020204" pitchFamily="66" charset="0"/>
              </a:rPr>
              <a:t/>
            </a:r>
            <a:br>
              <a:rPr lang="en-IE" sz="9600" dirty="0">
                <a:latin typeface="Comic Sans MS" panose="030F0702030302020204" pitchFamily="66" charset="0"/>
              </a:rPr>
            </a:br>
            <a:r>
              <a:rPr lang="en-IE" sz="9600" dirty="0">
                <a:latin typeface="Comic Sans MS" panose="030F0702030302020204" pitchFamily="66" charset="0"/>
              </a:rPr>
              <a:t>‘</a:t>
            </a:r>
            <a:r>
              <a:rPr lang="en-IE" sz="9600" dirty="0" err="1">
                <a:latin typeface="Comic Sans MS" panose="030F0702030302020204" pitchFamily="66" charset="0"/>
              </a:rPr>
              <a:t>ch</a:t>
            </a:r>
            <a:r>
              <a:rPr lang="en-IE" sz="9600" dirty="0">
                <a:latin typeface="Comic Sans MS" panose="030F0702030302020204" pitchFamily="66" charset="0"/>
              </a:rPr>
              <a:t>’ sound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F271E5-3973-49EF-BEEE-2C3B18EDED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849" y="1404561"/>
            <a:ext cx="7695938" cy="558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203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A5C02-7A61-43C2-B4D4-DBBDDFA04F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5719"/>
          </a:xfrm>
        </p:spPr>
        <p:txBody>
          <a:bodyPr>
            <a:noAutofit/>
          </a:bodyPr>
          <a:lstStyle/>
          <a:p>
            <a:pPr algn="ctr"/>
            <a:r>
              <a:rPr lang="en-IE" sz="3200" dirty="0">
                <a:latin typeface="Comic Sans MS" panose="030F0702030302020204" pitchFamily="66" charset="0"/>
              </a:rPr>
              <a:t>Can you find some words </a:t>
            </a:r>
            <a:r>
              <a:rPr lang="en-IE" sz="3200" dirty="0" smtClean="0">
                <a:latin typeface="Comic Sans MS" panose="030F0702030302020204" pitchFamily="66" charset="0"/>
              </a:rPr>
              <a:t>containing </a:t>
            </a:r>
            <a:r>
              <a:rPr lang="en-IE" sz="3200" dirty="0" smtClean="0">
                <a:latin typeface="Comic Sans MS" panose="030F0702030302020204" pitchFamily="66" charset="0"/>
              </a:rPr>
              <a:t>the </a:t>
            </a:r>
            <a:r>
              <a:rPr lang="en-IE" sz="3200" dirty="0">
                <a:latin typeface="Comic Sans MS" panose="030F0702030302020204" pitchFamily="66" charset="0"/>
              </a:rPr>
              <a:t>‘</a:t>
            </a:r>
            <a:r>
              <a:rPr lang="en-IE" sz="3200" dirty="0" err="1">
                <a:latin typeface="Comic Sans MS" panose="030F0702030302020204" pitchFamily="66" charset="0"/>
              </a:rPr>
              <a:t>ch</a:t>
            </a:r>
            <a:r>
              <a:rPr lang="en-IE" sz="3200" dirty="0">
                <a:latin typeface="Comic Sans MS" panose="030F0702030302020204" pitchFamily="66" charset="0"/>
              </a:rPr>
              <a:t>’ sound?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C7A279-542C-4D4B-827B-4547314EF4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248" y="1122363"/>
            <a:ext cx="9998602" cy="550037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C12E49F-5BAD-45AC-ADC4-FCDA1AF3332E}"/>
              </a:ext>
            </a:extLst>
          </p:cNvPr>
          <p:cNvSpPr txBox="1"/>
          <p:nvPr/>
        </p:nvSpPr>
        <p:spPr>
          <a:xfrm>
            <a:off x="6542843" y="5861002"/>
            <a:ext cx="45241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E" dirty="0"/>
          </a:p>
          <a:p>
            <a:r>
              <a:rPr lang="en-IE" dirty="0">
                <a:latin typeface="Comic Sans MS" panose="030F0702030302020204" pitchFamily="66" charset="0"/>
              </a:rPr>
              <a:t>Click on the speaker to hear the song.</a:t>
            </a:r>
          </a:p>
        </p:txBody>
      </p:sp>
      <p:pic>
        <p:nvPicPr>
          <p:cNvPr id="6" name="ch sound">
            <a:hlinkClick r:id="" action="ppaction://media"/>
            <a:extLst>
              <a:ext uri="{FF2B5EF4-FFF2-40B4-BE49-F238E27FC236}">
                <a16:creationId xmlns:a16="http://schemas.microsoft.com/office/drawing/2014/main" id="{0EC66913-B658-4A72-82C1-F05222BD2F9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823358" y="607767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183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21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6DF6B-3F82-4ADE-A28E-0040A0A43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dirty="0">
                <a:latin typeface="Comic Sans MS" panose="030F0702030302020204" pitchFamily="66" charset="0"/>
              </a:rPr>
              <a:t> ‘</a:t>
            </a:r>
            <a:r>
              <a:rPr lang="en-IE" dirty="0" err="1">
                <a:latin typeface="Comic Sans MS" panose="030F0702030302020204" pitchFamily="66" charset="0"/>
              </a:rPr>
              <a:t>ch</a:t>
            </a:r>
            <a:r>
              <a:rPr lang="en-IE" dirty="0">
                <a:latin typeface="Comic Sans MS" panose="030F0702030302020204" pitchFamily="66" charset="0"/>
              </a:rPr>
              <a:t>’ song words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9A7042B-1817-4F98-95D2-E29599AAA3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836" y="1313895"/>
            <a:ext cx="9817963" cy="5104660"/>
          </a:xfrm>
        </p:spPr>
      </p:pic>
    </p:spTree>
    <p:extLst>
      <p:ext uri="{BB962C8B-B14F-4D97-AF65-F5344CB8AC3E}">
        <p14:creationId xmlns:p14="http://schemas.microsoft.com/office/powerpoint/2010/main" val="2325572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B1C18-6FD8-4694-88B0-5353DAD0C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83712"/>
            <a:ext cx="5811175" cy="3063875"/>
          </a:xfrm>
        </p:spPr>
        <p:txBody>
          <a:bodyPr>
            <a:normAutofit/>
          </a:bodyPr>
          <a:lstStyle/>
          <a:p>
            <a:pPr algn="ctr"/>
            <a:r>
              <a:rPr lang="en-IE" sz="5400" dirty="0">
                <a:latin typeface="Comic Sans MS" panose="030F0702030302020204" pitchFamily="66" charset="0"/>
              </a:rPr>
              <a:t>Here are some ‘</a:t>
            </a:r>
            <a:r>
              <a:rPr lang="en-IE" sz="5400" dirty="0" err="1">
                <a:latin typeface="Comic Sans MS" panose="030F0702030302020204" pitchFamily="66" charset="0"/>
              </a:rPr>
              <a:t>ch</a:t>
            </a:r>
            <a:r>
              <a:rPr lang="en-IE" sz="5400" dirty="0">
                <a:latin typeface="Comic Sans MS" panose="030F0702030302020204" pitchFamily="66" charset="0"/>
              </a:rPr>
              <a:t>’ words for you </a:t>
            </a:r>
            <a:r>
              <a:rPr lang="en-IE" sz="5400">
                <a:latin typeface="Comic Sans MS" panose="030F0702030302020204" pitchFamily="66" charset="0"/>
              </a:rPr>
              <a:t>to read.</a:t>
            </a:r>
            <a:endParaRPr lang="en-IE" sz="5400" dirty="0">
              <a:latin typeface="Comic Sans MS" panose="030F0702030302020204" pitchFamily="66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99F32F9-CCC1-4078-A419-042371FD64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9375" y="186431"/>
            <a:ext cx="4534031" cy="6400800"/>
          </a:xfrm>
        </p:spPr>
      </p:pic>
    </p:spTree>
    <p:extLst>
      <p:ext uri="{BB962C8B-B14F-4D97-AF65-F5344CB8AC3E}">
        <p14:creationId xmlns:p14="http://schemas.microsoft.com/office/powerpoint/2010/main" val="40431092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</TotalTime>
  <Words>39</Words>
  <Application>Microsoft Office PowerPoint</Application>
  <PresentationFormat>Widescreen</PresentationFormat>
  <Paragraphs>6</Paragraphs>
  <Slides>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Comic Sans MS</vt:lpstr>
      <vt:lpstr>Office Theme</vt:lpstr>
      <vt:lpstr> ‘ch’ sound</vt:lpstr>
      <vt:lpstr>Can you find some words containing the ‘ch’ sound?</vt:lpstr>
      <vt:lpstr> ‘ch’ song words</vt:lpstr>
      <vt:lpstr>Here are some ‘ch’ words for you to read.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 sound</dc:title>
  <dc:creator>user</dc:creator>
  <cp:lastModifiedBy>user</cp:lastModifiedBy>
  <cp:revision>4</cp:revision>
  <dcterms:created xsi:type="dcterms:W3CDTF">2020-04-02T10:13:32Z</dcterms:created>
  <dcterms:modified xsi:type="dcterms:W3CDTF">2020-04-02T10:51:12Z</dcterms:modified>
</cp:coreProperties>
</file>