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2CB5-57A8-49A5-92DF-466F99DC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7796-69EC-4300-B233-D642454A5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7615-B095-4405-A816-DD580AAB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3DE1-C9BE-4F71-A2DA-AA2CB8D9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7055B-8E3C-4A0D-85E1-F2DA700A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698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E047-AEE5-4BB8-B077-D1D7B498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B9A22-5AE4-472A-97F5-B697CB28A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97C59-2516-4826-8DB2-98E90DD3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C38A-0417-4B7B-97DE-49EE09CE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5F26-EDD4-4F04-9BE4-4AB0B8FE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302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AD65D-A9A1-4D7F-AD95-3C81D280A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4BAAE-E1B7-4A78-8690-2A98F81F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1B04-8BF5-4B4B-B0EF-33230AFC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F7658-65ED-4B8C-8C73-10925C9A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7E05-81D0-427A-B78B-583612CD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8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CBF1-6305-4E43-80AB-A21DEAD2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4BFB8-71B9-43F1-8DFD-84DD9D9F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C66C-A906-49F4-9A71-242EB969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327D7-A940-4DAA-9B5C-ACE18338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647E-EEB5-4CA8-B3ED-72A9D4DE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41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A7DE-D0A8-40AA-944E-4B2980F9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57AF2-616F-4C81-912F-9C647F82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EC21-DC2C-400A-BD52-BB972B0E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33D9F-4918-4FE3-B369-BA35A913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8C06-3EAA-4EE4-A6EC-D7D0489F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16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3207-7041-42BA-A58A-C9A95E5D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7DB9-5A92-4956-BDE6-FBB8EF674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EE544-4D37-4866-A595-25E9758BB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38807-596C-4EF2-A817-60331026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94D12-2F3D-4DC1-A716-4C8C654D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08240-882E-44EB-820B-7076FD4E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80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388D-F3DB-4FAD-96D9-69CCE0EB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EEFDB-08C6-419F-9E7F-FE53C1D8D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1A4CD-073C-4F30-A4E7-71F50A46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9261D-3227-437B-8457-D96BFF0C4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0593F-C90F-40E9-91F9-465E1C16E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D9030-CFBD-4A93-8924-6205D4F6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F551D-DF62-43F4-A39E-B1D12B44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C8FBF-DE0B-4DBC-8EF7-532C4591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9139-FDCD-44BC-9E18-8ED87903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5271F-48B6-4111-958F-5950B6CA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EA4D6-8120-49DE-841A-9716DCA5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AF077-9B08-4C92-98F1-D660D0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03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C52F9-6088-4291-BA99-0C9CC6A5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CAA9-2D5F-40D2-AB4A-1B88BA86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5367-7DA2-4F85-B88A-D96AE2B8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0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DA2C-78EE-44A4-8A4E-9E29E686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92FA-65B0-48D6-A0DE-956ED5C7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8796D-5AE1-48D2-8A59-0D2B50CB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3B7F1-0211-47B1-B476-A1C1F18C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24E26-EE1F-44C3-A2F9-36EB3854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933BF-E136-45D7-AA59-54CE7247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5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A98D-3411-472F-B327-F59CA736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4F9F8-2331-435E-BE0B-2DD4E8A92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3CDA0-CDE0-42A4-AEBE-17067EB16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1558E-D033-4D82-94C0-FAF92043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18394-E4DA-4CF9-A1AB-0F2A08CE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A0419-9E5B-413E-98F3-F4297AF4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895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7C544-E10F-48A1-89B7-9212C976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596D-96CC-4ED5-8C82-05E72FDA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92D69-7818-4BA9-B0D9-CA60D0ABD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E5DB-AD2B-4E0E-8053-C81CC1CDD29E}" type="datetimeFigureOut">
              <a:rPr lang="en-IE" smtClean="0"/>
              <a:t>02/04/2020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6EEB-A7A6-4364-BA21-EA3436FD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F9A2D-429E-41CE-81EA-2D9521176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7EED-B463-423F-BFF0-E2D2DCF202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31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5C02-7A61-43C2-B4D4-DBBDDFA04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6004264" cy="2801566"/>
          </a:xfrm>
        </p:spPr>
        <p:txBody>
          <a:bodyPr>
            <a:noAutofit/>
          </a:bodyPr>
          <a:lstStyle/>
          <a:p>
            <a:pPr algn="ctr"/>
            <a:br>
              <a:rPr lang="en-IE" sz="9600" dirty="0">
                <a:latin typeface="Comic Sans MS" panose="030F0702030302020204" pitchFamily="66" charset="0"/>
              </a:rPr>
            </a:br>
            <a:r>
              <a:rPr lang="en-IE" sz="9600" dirty="0">
                <a:latin typeface="Comic Sans MS" panose="030F0702030302020204" pitchFamily="66" charset="0"/>
              </a:rPr>
              <a:t>‘</a:t>
            </a:r>
            <a:r>
              <a:rPr lang="en-IE" sz="9600" dirty="0" err="1">
                <a:latin typeface="Comic Sans MS" panose="030F0702030302020204" pitchFamily="66" charset="0"/>
              </a:rPr>
              <a:t>sh</a:t>
            </a:r>
            <a:r>
              <a:rPr lang="en-IE" sz="9600" dirty="0">
                <a:latin typeface="Comic Sans MS" panose="030F0702030302020204" pitchFamily="66" charset="0"/>
              </a:rPr>
              <a:t>’ sound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09B65-C47F-405C-9554-12D9FCB0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51" y="538346"/>
            <a:ext cx="3604572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5C02-7A61-43C2-B4D4-DBBDDFA04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Autofit/>
          </a:bodyPr>
          <a:lstStyle/>
          <a:p>
            <a:pPr algn="ctr"/>
            <a:r>
              <a:rPr lang="en-IE" sz="3200" dirty="0">
                <a:latin typeface="Comic Sans MS" panose="030F0702030302020204" pitchFamily="66" charset="0"/>
              </a:rPr>
              <a:t>Can you find some </a:t>
            </a:r>
            <a:r>
              <a:rPr lang="en-IE" sz="3200">
                <a:latin typeface="Comic Sans MS" panose="030F0702030302020204" pitchFamily="66" charset="0"/>
              </a:rPr>
              <a:t>words containing the </a:t>
            </a:r>
            <a:r>
              <a:rPr lang="en-IE" sz="3200" dirty="0">
                <a:latin typeface="Comic Sans MS" panose="030F0702030302020204" pitchFamily="66" charset="0"/>
              </a:rPr>
              <a:t>‘</a:t>
            </a:r>
            <a:r>
              <a:rPr lang="en-IE" sz="3200" dirty="0" err="1">
                <a:latin typeface="Comic Sans MS" panose="030F0702030302020204" pitchFamily="66" charset="0"/>
              </a:rPr>
              <a:t>sh</a:t>
            </a:r>
            <a:r>
              <a:rPr lang="en-IE" sz="3200" dirty="0">
                <a:latin typeface="Comic Sans MS" panose="030F0702030302020204" pitchFamily="66" charset="0"/>
              </a:rPr>
              <a:t>’ sound?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2E49F-5BAD-45AC-ADC4-FCDA1AF3332E}"/>
              </a:ext>
            </a:extLst>
          </p:cNvPr>
          <p:cNvSpPr txBox="1"/>
          <p:nvPr/>
        </p:nvSpPr>
        <p:spPr>
          <a:xfrm>
            <a:off x="6542843" y="5861002"/>
            <a:ext cx="452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r>
              <a:rPr lang="en-IE" dirty="0">
                <a:latin typeface="Comic Sans MS" panose="030F0702030302020204" pitchFamily="66" charset="0"/>
              </a:rPr>
              <a:t>Click on the speaker to hear the song.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F60C9-34BA-4F43-8C01-899588D2B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4" y="1213801"/>
            <a:ext cx="10066892" cy="4863873"/>
          </a:xfrm>
          <a:prstGeom prst="rect">
            <a:avLst/>
          </a:prstGeom>
        </p:spPr>
      </p:pic>
      <p:pic>
        <p:nvPicPr>
          <p:cNvPr id="9" name="sh song">
            <a:hlinkClick r:id="" action="ppaction://media"/>
            <a:extLst>
              <a:ext uri="{FF2B5EF4-FFF2-40B4-BE49-F238E27FC236}">
                <a16:creationId xmlns:a16="http://schemas.microsoft.com/office/drawing/2014/main" id="{C4D98AAF-EF10-4211-B8B3-577311831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6968" y="6077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DF6B-3F82-4ADE-A28E-0040A0A4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>
                <a:latin typeface="Comic Sans MS" panose="030F0702030302020204" pitchFamily="66" charset="0"/>
              </a:rPr>
              <a:t>                         </a:t>
            </a:r>
            <a:br>
              <a:rPr lang="en-IE" dirty="0">
                <a:latin typeface="Comic Sans MS" panose="030F0702030302020204" pitchFamily="66" charset="0"/>
              </a:rPr>
            </a:br>
            <a:br>
              <a:rPr lang="en-IE" dirty="0">
                <a:latin typeface="Comic Sans MS" panose="030F0702030302020204" pitchFamily="66" charset="0"/>
              </a:rPr>
            </a:br>
            <a:br>
              <a:rPr lang="en-IE" dirty="0">
                <a:latin typeface="Comic Sans MS" panose="030F0702030302020204" pitchFamily="66" charset="0"/>
              </a:rPr>
            </a:br>
            <a:br>
              <a:rPr lang="en-IE" dirty="0">
                <a:latin typeface="Comic Sans MS" panose="030F0702030302020204" pitchFamily="66" charset="0"/>
              </a:rPr>
            </a:br>
            <a:br>
              <a:rPr lang="en-IE" dirty="0">
                <a:latin typeface="Comic Sans MS" panose="030F0702030302020204" pitchFamily="66" charset="0"/>
              </a:rPr>
            </a:br>
            <a:br>
              <a:rPr lang="en-IE" dirty="0">
                <a:latin typeface="Comic Sans MS" panose="030F0702030302020204" pitchFamily="66" charset="0"/>
              </a:rPr>
            </a:br>
            <a:br>
              <a:rPr lang="en-IE" dirty="0">
                <a:latin typeface="Comic Sans MS" panose="030F0702030302020204" pitchFamily="66" charset="0"/>
              </a:rPr>
            </a:br>
            <a:r>
              <a:rPr lang="en-IE" dirty="0">
                <a:latin typeface="Comic Sans MS" panose="030F0702030302020204" pitchFamily="66" charset="0"/>
              </a:rPr>
              <a:t>					</a:t>
            </a:r>
            <a:r>
              <a:rPr lang="en-IE" sz="7300" dirty="0">
                <a:latin typeface="Comic Sans MS" panose="030F0702030302020204" pitchFamily="66" charset="0"/>
              </a:rPr>
              <a:t>‘</a:t>
            </a:r>
            <a:r>
              <a:rPr lang="en-IE" sz="7300" dirty="0" err="1">
                <a:latin typeface="Comic Sans MS" panose="030F0702030302020204" pitchFamily="66" charset="0"/>
              </a:rPr>
              <a:t>sh</a:t>
            </a:r>
            <a:r>
              <a:rPr lang="en-IE" sz="7300" dirty="0">
                <a:latin typeface="Comic Sans MS" panose="030F0702030302020204" pitchFamily="66" charset="0"/>
              </a:rPr>
              <a:t>’ song words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B6DECD-E933-4366-A572-F4657A37D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5" y="763480"/>
            <a:ext cx="3968060" cy="5429977"/>
          </a:xfrm>
        </p:spPr>
      </p:pic>
    </p:spTree>
    <p:extLst>
      <p:ext uri="{BB962C8B-B14F-4D97-AF65-F5344CB8AC3E}">
        <p14:creationId xmlns:p14="http://schemas.microsoft.com/office/powerpoint/2010/main" val="232557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1C18-6FD8-4694-88B0-5353DAD0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712"/>
            <a:ext cx="5811175" cy="3063875"/>
          </a:xfrm>
        </p:spPr>
        <p:txBody>
          <a:bodyPr>
            <a:normAutofit/>
          </a:bodyPr>
          <a:lstStyle/>
          <a:p>
            <a:pPr algn="ctr"/>
            <a:r>
              <a:rPr lang="en-IE" sz="5400" dirty="0">
                <a:latin typeface="Comic Sans MS" panose="030F0702030302020204" pitchFamily="66" charset="0"/>
              </a:rPr>
              <a:t>Here are some ‘</a:t>
            </a:r>
            <a:r>
              <a:rPr lang="en-IE" sz="5400" dirty="0" err="1">
                <a:latin typeface="Comic Sans MS" panose="030F0702030302020204" pitchFamily="66" charset="0"/>
              </a:rPr>
              <a:t>sh</a:t>
            </a:r>
            <a:r>
              <a:rPr lang="en-IE" sz="5400" dirty="0">
                <a:latin typeface="Comic Sans MS" panose="030F0702030302020204" pitchFamily="66" charset="0"/>
              </a:rPr>
              <a:t>’ words for you to read.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4EDE79-D779-4B41-ADEA-EE82BBFE7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83" y="33291"/>
            <a:ext cx="2343705" cy="6791417"/>
          </a:xfrm>
        </p:spPr>
      </p:pic>
    </p:spTree>
    <p:extLst>
      <p:ext uri="{BB962C8B-B14F-4D97-AF65-F5344CB8AC3E}">
        <p14:creationId xmlns:p14="http://schemas.microsoft.com/office/powerpoint/2010/main" val="404310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56</Words>
  <Application>Microsoft Office PowerPoint</Application>
  <PresentationFormat>Widescreen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 ‘sh’ sound</vt:lpstr>
      <vt:lpstr>Can you find some words containing the ‘sh’ sound?</vt:lpstr>
      <vt:lpstr>                                     ‘sh’ song words</vt:lpstr>
      <vt:lpstr>Here are some ‘sh’ words for you to read.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sound</dc:title>
  <dc:creator>user</dc:creator>
  <cp:lastModifiedBy>user</cp:lastModifiedBy>
  <cp:revision>5</cp:revision>
  <dcterms:created xsi:type="dcterms:W3CDTF">2020-04-02T10:13:32Z</dcterms:created>
  <dcterms:modified xsi:type="dcterms:W3CDTF">2020-04-02T10:47:31Z</dcterms:modified>
</cp:coreProperties>
</file>